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3" r:id="rId2"/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hool website" id="{0D85150C-7D85-44BC-9DCB-13D5524BD3D6}">
          <p14:sldIdLst/>
        </p14:section>
        <p14:section name="School Administration" id="{BCC72901-B57A-45A6-B8F1-2845063E7242}">
          <p14:sldIdLst/>
        </p14:section>
        <p14:section name="Heads of Studies" id="{13841DFE-FF4C-43E6-9D41-C6A4C45AEBBF}">
          <p14:sldIdLst/>
        </p14:section>
        <p14:section name="Teachers" id="{700DBCBB-2F7C-46C4-903A-085C9FF1A710}">
          <p14:sldIdLst>
            <p14:sldId id="283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00F"/>
    <a:srgbClr val="2D2D2D"/>
    <a:srgbClr val="828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64" autoAdjust="0"/>
  </p:normalViewPr>
  <p:slideViewPr>
    <p:cSldViewPr snapToGrid="0">
      <p:cViewPr varScale="1">
        <p:scale>
          <a:sx n="72" d="100"/>
          <a:sy n="72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6B819-7176-49AF-A8FD-E7E4D42632B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C0FF8-5323-44FA-A1EF-17A5D911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E263-EDD0-4C42-8C23-056ACDE321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E263-EDD0-4C42-8C23-056ACDE321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B8BB-2FA2-4863-AE28-2D22C4384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EC28F-37C9-4B1B-A67C-BDD595C05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B5F0E-5AC0-41F2-842F-7955A032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A2602-21BF-40CE-B3F4-280B669B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313D3-239F-4657-817C-B106878B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9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48F7-DF0D-4219-AD47-273BD562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0BB87-6251-4E19-9837-A1DEB7741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54FE1-BDCE-4C8B-BFD9-2FB47613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F7910-7DC3-481A-A877-32E1F295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49D2A-53BB-48F9-89EF-97EA9316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3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A4124-522E-4E52-AD3B-59FF7C743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65615-AE74-49FD-B829-6F16B0F2F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05740-3728-48B2-B452-40929798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A54F8-4089-46FD-BE8A-92032783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A9363-AE7E-4519-BAC4-1D594D48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0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73AD-80C4-408B-AA92-CCD67081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360F-2753-4822-9104-14DE4EAE2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F672B-595F-40B1-BA26-61797B3A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A684F-7AE1-4A8E-A7D9-11896A92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B6EAF-AF93-46F8-80A0-7D9E7707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2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3599-C827-4CD2-8538-0B7974BB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D969F-EE1D-41B2-9BE3-7ADA3082E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CDB44-B26F-4C79-811A-0FA5E4DC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13BD1-79B1-492E-9389-82D98848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4A3F3-6FA6-4CE4-8521-220057DB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31B3-FD28-423C-8DDD-45B26318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B9B1A-CB17-4454-B5F3-A3599E07F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F9494-5CAE-4541-A700-2BF4D5A0B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75C9F-8359-49FA-B15C-1B00F033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71E10-849E-4F36-9D4D-00744369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2E12A-BFEC-473F-89AB-A051152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8D56-12B1-4E6B-9735-7859D8B1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FE6F0-586D-4877-9EE9-C41E67B62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BF6AE-5BD1-4C06-A145-734B41E15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55958-FD16-4371-84EE-4C120CC04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6F4BD-32A6-43C8-84C0-C3BC849A2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CBB06F-2B0B-47D3-822B-9D31958C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99D15D-C83B-4E33-AB96-3CB72FA4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EBC0F-9A64-4239-A8CF-459E47EE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32CC-725B-4E52-993E-7384A4AF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5216F-D76B-4821-8B78-C9E4F7FD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D25B4-C6D0-4CAF-8DD5-D39FD4AF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65DEA-8E53-4B34-9B88-D1224735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3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3889A-31AF-4414-A6CA-01F56854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73C7A-5FF5-481D-8FB5-BFB80DD2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F20B3-98B9-42F9-818C-40C124EF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8055-F8B3-4BC4-A3EA-7A2B99F6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B25C2-5C99-4C6A-A467-9EEAFFD7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A8F49-C0D7-4BF8-A15A-7C6B8EC0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86D40-F437-48B2-B550-31BDDF92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18FAE-5D5C-4232-B708-BC089B5C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2F5D0-60BE-470D-91A9-4D58229A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3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B741-EABF-43AC-A272-78D63ECE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4C8D9-281A-493E-9BD7-E761D0F2A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DD3C5-1F9C-4FD7-9DD9-B7A5182C4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F841B-F6B7-4364-A791-23101A45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DEF12-EB6C-4A18-A722-B6BA8E32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A3F60-222F-41E8-B6FA-814EF8C8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83E3FD-E2D5-44DE-83BC-2227854B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2768E-C874-455D-A19E-54565A379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13AC1-290A-4C23-9913-4FED0B105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78C4-DDAC-4EFA-8117-1DC84E9BE04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D3613-B41E-4EE8-8F3E-23A66A3A5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9664D-DF95-4ED9-89CA-556FC70EA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8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-2176531" y="-1979019"/>
            <a:ext cx="9870266" cy="10578405"/>
            <a:chOff x="-2105819" y="-3968096"/>
            <a:chExt cx="13123085" cy="14064596"/>
          </a:xfrm>
        </p:grpSpPr>
        <p:sp>
          <p:nvSpPr>
            <p:cNvPr id="113" name="Oval 112"/>
            <p:cNvSpPr/>
            <p:nvPr/>
          </p:nvSpPr>
          <p:spPr>
            <a:xfrm>
              <a:off x="-2105819" y="-3968096"/>
              <a:ext cx="13123085" cy="14064596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  <p:sp>
          <p:nvSpPr>
            <p:cNvPr id="114" name="Oval 113"/>
            <p:cNvSpPr/>
            <p:nvPr/>
          </p:nvSpPr>
          <p:spPr>
            <a:xfrm>
              <a:off x="-2105819" y="-3924300"/>
              <a:ext cx="13030200" cy="13965049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1813097" y="1308444"/>
            <a:ext cx="4010679" cy="4298424"/>
            <a:chOff x="-1938274" y="495300"/>
            <a:chExt cx="5331562" cy="5715000"/>
          </a:xfrm>
        </p:grpSpPr>
        <p:sp>
          <p:nvSpPr>
            <p:cNvPr id="9" name="Oval 8"/>
            <p:cNvSpPr/>
            <p:nvPr/>
          </p:nvSpPr>
          <p:spPr>
            <a:xfrm>
              <a:off x="-1938274" y="495300"/>
              <a:ext cx="5331562" cy="571500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  <p:sp>
          <p:nvSpPr>
            <p:cNvPr id="10" name="Oval 9"/>
            <p:cNvSpPr/>
            <p:nvPr/>
          </p:nvSpPr>
          <p:spPr>
            <a:xfrm>
              <a:off x="-1884125" y="553343"/>
              <a:ext cx="5223264" cy="559891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96739" y="3310573"/>
            <a:ext cx="972528" cy="554579"/>
            <a:chOff x="2895600" y="2269969"/>
            <a:chExt cx="1292822" cy="737345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0" y="2269969"/>
              <a:ext cx="687875" cy="737345"/>
              <a:chOff x="2895600" y="2269969"/>
              <a:chExt cx="687875" cy="7373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95600" y="226996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9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23555" y="229569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9"/>
              </a:p>
            </p:txBody>
          </p:sp>
        </p:grpSp>
        <p:cxnSp>
          <p:nvCxnSpPr>
            <p:cNvPr id="53" name="Straight Connector 52"/>
            <p:cNvCxnSpPr>
              <a:stCxn id="30" idx="6"/>
            </p:cNvCxnSpPr>
            <p:nvPr/>
          </p:nvCxnSpPr>
          <p:spPr>
            <a:xfrm flipV="1">
              <a:off x="3583475" y="2638641"/>
              <a:ext cx="604947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-315945" y="2552812"/>
            <a:ext cx="1644560" cy="1762548"/>
            <a:chOff x="-470492" y="2149758"/>
            <a:chExt cx="2186182" cy="2343408"/>
          </a:xfrm>
        </p:grpSpPr>
        <p:sp>
          <p:nvSpPr>
            <p:cNvPr id="6" name="Oval 5"/>
            <p:cNvSpPr/>
            <p:nvPr/>
          </p:nvSpPr>
          <p:spPr>
            <a:xfrm>
              <a:off x="-470492" y="2149758"/>
              <a:ext cx="2186182" cy="23434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  <p:sp>
          <p:nvSpPr>
            <p:cNvPr id="5" name="Oval 4"/>
            <p:cNvSpPr/>
            <p:nvPr/>
          </p:nvSpPr>
          <p:spPr>
            <a:xfrm>
              <a:off x="-448289" y="2173558"/>
              <a:ext cx="2141775" cy="22958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-221521" y="2645293"/>
            <a:ext cx="1471983" cy="1577590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767" tIns="34384" rIns="68767" bIns="34384"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Primary Class</a:t>
            </a:r>
          </a:p>
          <a:p>
            <a:pPr algn="ctr"/>
            <a:r>
              <a:rPr lang="en-SG" sz="1300" b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90544" y="1778210"/>
            <a:ext cx="1020361" cy="554579"/>
            <a:chOff x="1003214" y="218790"/>
            <a:chExt cx="1356409" cy="737345"/>
          </a:xfrm>
        </p:grpSpPr>
        <p:grpSp>
          <p:nvGrpSpPr>
            <p:cNvPr id="19" name="Group 18"/>
            <p:cNvGrpSpPr/>
            <p:nvPr/>
          </p:nvGrpSpPr>
          <p:grpSpPr>
            <a:xfrm>
              <a:off x="1066801" y="218790"/>
              <a:ext cx="1292822" cy="737345"/>
              <a:chOff x="1066801" y="218790"/>
              <a:chExt cx="1292822" cy="73734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066801" y="218790"/>
                <a:ext cx="687875" cy="737345"/>
                <a:chOff x="1066801" y="218790"/>
                <a:chExt cx="687875" cy="737345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066801" y="218790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094756" y="244511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6" b="1" dirty="0"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46" name="Straight Connector 45"/>
              <p:cNvCxnSpPr>
                <a:stCxn id="12" idx="6"/>
              </p:cNvCxnSpPr>
              <p:nvPr/>
            </p:nvCxnSpPr>
            <p:spPr>
              <a:xfrm>
                <a:off x="1754676" y="587463"/>
                <a:ext cx="604947" cy="0"/>
              </a:xfrm>
              <a:prstGeom prst="line">
                <a:avLst/>
              </a:prstGeom>
              <a:ln w="9525"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1003214" y="360240"/>
              <a:ext cx="822969" cy="40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1A </a:t>
              </a:r>
            </a:p>
            <a:p>
              <a:pPr algn="ctr"/>
              <a:r>
                <a:rPr lang="en-SG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  <a:endPara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38736" y="2523478"/>
            <a:ext cx="1023874" cy="554579"/>
            <a:chOff x="2295520" y="1166764"/>
            <a:chExt cx="1361079" cy="737345"/>
          </a:xfrm>
        </p:grpSpPr>
        <p:grpSp>
          <p:nvGrpSpPr>
            <p:cNvPr id="22" name="Group 21"/>
            <p:cNvGrpSpPr/>
            <p:nvPr/>
          </p:nvGrpSpPr>
          <p:grpSpPr>
            <a:xfrm>
              <a:off x="2363778" y="1166764"/>
              <a:ext cx="1292821" cy="737345"/>
              <a:chOff x="2363778" y="1166764"/>
              <a:chExt cx="1292821" cy="73734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363778" y="1166764"/>
                <a:ext cx="687875" cy="737345"/>
                <a:chOff x="2363778" y="1166764"/>
                <a:chExt cx="687875" cy="737345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2363778" y="1166764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91733" y="1192485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</p:grpSp>
          <p:cxnSp>
            <p:nvCxnSpPr>
              <p:cNvPr id="50" name="Straight Connector 49"/>
              <p:cNvCxnSpPr>
                <a:stCxn id="27" idx="6"/>
              </p:cNvCxnSpPr>
              <p:nvPr/>
            </p:nvCxnSpPr>
            <p:spPr>
              <a:xfrm>
                <a:off x="3051652" y="1535437"/>
                <a:ext cx="604947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2295520" y="1316006"/>
              <a:ext cx="822969" cy="40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2A</a:t>
              </a:r>
            </a:p>
            <a:p>
              <a:pPr algn="ctr"/>
              <a:r>
                <a:rPr lang="en-SG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  <a:endPara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1869468" y="3436306"/>
            <a:ext cx="573291" cy="284883"/>
          </a:xfrm>
          <a:prstGeom prst="rect">
            <a:avLst/>
          </a:prstGeom>
          <a:noFill/>
        </p:spPr>
        <p:txBody>
          <a:bodyPr wrap="none" lIns="68767" tIns="34384" rIns="68767" bIns="34384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3A 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72663" y="4596949"/>
            <a:ext cx="1019475" cy="554579"/>
            <a:chOff x="2299793" y="4787159"/>
            <a:chExt cx="1355230" cy="737345"/>
          </a:xfrm>
        </p:grpSpPr>
        <p:grpSp>
          <p:nvGrpSpPr>
            <p:cNvPr id="16" name="Group 15"/>
            <p:cNvGrpSpPr/>
            <p:nvPr/>
          </p:nvGrpSpPr>
          <p:grpSpPr>
            <a:xfrm>
              <a:off x="2362202" y="4787159"/>
              <a:ext cx="1292821" cy="737345"/>
              <a:chOff x="2362202" y="4787159"/>
              <a:chExt cx="1292821" cy="73734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362202" y="4787159"/>
                <a:ext cx="687875" cy="737345"/>
                <a:chOff x="2362202" y="4787159"/>
                <a:chExt cx="687875" cy="737345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2362202" y="4787159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90157" y="4812880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</p:grpSp>
          <p:cxnSp>
            <p:nvCxnSpPr>
              <p:cNvPr id="55" name="Straight Connector 54"/>
              <p:cNvCxnSpPr>
                <a:stCxn id="33" idx="6"/>
              </p:cNvCxnSpPr>
              <p:nvPr/>
            </p:nvCxnSpPr>
            <p:spPr>
              <a:xfrm flipV="1">
                <a:off x="3050076" y="5155831"/>
                <a:ext cx="604947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299793" y="4962237"/>
              <a:ext cx="822968" cy="40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4B</a:t>
              </a:r>
            </a:p>
            <a:p>
              <a:pPr algn="ctr"/>
              <a:r>
                <a:rPr lang="en-SG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  <a:endPara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3262" y="3913224"/>
            <a:ext cx="1020363" cy="554579"/>
            <a:chOff x="2832009" y="3535801"/>
            <a:chExt cx="1356411" cy="737345"/>
          </a:xfrm>
        </p:grpSpPr>
        <p:grpSp>
          <p:nvGrpSpPr>
            <p:cNvPr id="8" name="Group 7"/>
            <p:cNvGrpSpPr/>
            <p:nvPr/>
          </p:nvGrpSpPr>
          <p:grpSpPr>
            <a:xfrm>
              <a:off x="2895600" y="3535801"/>
              <a:ext cx="1292820" cy="737345"/>
              <a:chOff x="2895600" y="3535801"/>
              <a:chExt cx="1292820" cy="73734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895600" y="3535801"/>
                <a:ext cx="687875" cy="737345"/>
                <a:chOff x="2895600" y="3535801"/>
                <a:chExt cx="687875" cy="737345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895600" y="3535801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923555" y="3561522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</p:grpSp>
          <p:cxnSp>
            <p:nvCxnSpPr>
              <p:cNvPr id="57" name="Straight Connector 56"/>
              <p:cNvCxnSpPr>
                <a:stCxn id="36" idx="6"/>
              </p:cNvCxnSpPr>
              <p:nvPr/>
            </p:nvCxnSpPr>
            <p:spPr>
              <a:xfrm flipV="1">
                <a:off x="3583474" y="3904473"/>
                <a:ext cx="604946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832009" y="3693605"/>
              <a:ext cx="822969" cy="40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4A</a:t>
              </a:r>
            </a:p>
            <a:p>
              <a:pPr algn="ctr"/>
              <a:r>
                <a:rPr lang="en-SG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  <a:endPara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2838" y="5205684"/>
            <a:ext cx="517455" cy="554579"/>
            <a:chOff x="1219202" y="5701559"/>
            <a:chExt cx="687875" cy="737345"/>
          </a:xfrm>
        </p:grpSpPr>
        <p:sp>
          <p:nvSpPr>
            <p:cNvPr id="106" name="Oval 105"/>
            <p:cNvSpPr/>
            <p:nvPr/>
          </p:nvSpPr>
          <p:spPr>
            <a:xfrm>
              <a:off x="1219202" y="5701559"/>
              <a:ext cx="687875" cy="737345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  <p:sp>
          <p:nvSpPr>
            <p:cNvPr id="107" name="Oval 106"/>
            <p:cNvSpPr/>
            <p:nvPr/>
          </p:nvSpPr>
          <p:spPr>
            <a:xfrm>
              <a:off x="1247157" y="5727280"/>
              <a:ext cx="639884" cy="685902"/>
            </a:xfrm>
            <a:prstGeom prst="ellipse">
              <a:avLst/>
            </a:prstGeom>
            <a:solidFill>
              <a:srgbClr val="DD5E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1108647" y="5501520"/>
            <a:ext cx="455072" cy="1"/>
          </a:xfrm>
          <a:prstGeom prst="line">
            <a:avLst/>
          </a:prstGeom>
          <a:ln>
            <a:solidFill>
              <a:srgbClr val="DD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40054" y="5318965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</a:t>
            </a:r>
          </a:p>
          <a:p>
            <a:pPr algn="ctr"/>
            <a:r>
              <a:rPr lang="en-SG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6852041" y="999069"/>
            <a:ext cx="1246216" cy="577396"/>
            <a:chOff x="932897" y="218790"/>
            <a:chExt cx="1426726" cy="737345"/>
          </a:xfrm>
        </p:grpSpPr>
        <p:grpSp>
          <p:nvGrpSpPr>
            <p:cNvPr id="121" name="Group 120"/>
            <p:cNvGrpSpPr/>
            <p:nvPr/>
          </p:nvGrpSpPr>
          <p:grpSpPr>
            <a:xfrm>
              <a:off x="1066801" y="218790"/>
              <a:ext cx="1292822" cy="737345"/>
              <a:chOff x="1066801" y="218790"/>
              <a:chExt cx="1292822" cy="737345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1066801" y="218790"/>
                <a:ext cx="687875" cy="737345"/>
                <a:chOff x="1066801" y="218790"/>
                <a:chExt cx="687875" cy="737345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066801" y="218790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1094756" y="244511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6" b="1" dirty="0"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124" name="Straight Connector 123"/>
              <p:cNvCxnSpPr>
                <a:stCxn id="125" idx="6"/>
              </p:cNvCxnSpPr>
              <p:nvPr/>
            </p:nvCxnSpPr>
            <p:spPr>
              <a:xfrm>
                <a:off x="1754676" y="587463"/>
                <a:ext cx="604947" cy="0"/>
              </a:xfrm>
              <a:prstGeom prst="line">
                <a:avLst/>
              </a:prstGeom>
              <a:ln w="9525"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TextBox 121"/>
            <p:cNvSpPr txBox="1"/>
            <p:nvPr/>
          </p:nvSpPr>
          <p:spPr>
            <a:xfrm>
              <a:off x="932897" y="360240"/>
              <a:ext cx="963610" cy="40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1</a:t>
              </a:r>
            </a:p>
            <a:p>
              <a:pPr algn="ctr"/>
              <a:r>
                <a:rPr lang="en-SG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</a:t>
              </a:r>
              <a:endPara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057119" y="1755483"/>
            <a:ext cx="1249868" cy="598444"/>
            <a:chOff x="2225201" y="1166764"/>
            <a:chExt cx="1431398" cy="737345"/>
          </a:xfrm>
        </p:grpSpPr>
        <p:grpSp>
          <p:nvGrpSpPr>
            <p:cNvPr id="128" name="Group 127"/>
            <p:cNvGrpSpPr/>
            <p:nvPr/>
          </p:nvGrpSpPr>
          <p:grpSpPr>
            <a:xfrm>
              <a:off x="2363778" y="1166764"/>
              <a:ext cx="1292821" cy="737345"/>
              <a:chOff x="2363778" y="1166764"/>
              <a:chExt cx="1292821" cy="737345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363778" y="1166764"/>
                <a:ext cx="687875" cy="737345"/>
                <a:chOff x="2363778" y="1166764"/>
                <a:chExt cx="687875" cy="737345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2363778" y="1166764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391733" y="1192485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</p:grpSp>
          <p:cxnSp>
            <p:nvCxnSpPr>
              <p:cNvPr id="131" name="Straight Connector 130"/>
              <p:cNvCxnSpPr>
                <a:stCxn id="132" idx="6"/>
              </p:cNvCxnSpPr>
              <p:nvPr/>
            </p:nvCxnSpPr>
            <p:spPr>
              <a:xfrm>
                <a:off x="3051652" y="1535437"/>
                <a:ext cx="604947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2225201" y="1328285"/>
              <a:ext cx="963611" cy="40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2</a:t>
              </a:r>
            </a:p>
            <a:p>
              <a:pPr algn="ctr"/>
              <a:r>
                <a:rPr lang="en-SG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</a:t>
              </a:r>
              <a:endPara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086191" y="4240609"/>
            <a:ext cx="1159086" cy="564454"/>
            <a:chOff x="2281914" y="4787159"/>
            <a:chExt cx="1373109" cy="737345"/>
          </a:xfrm>
        </p:grpSpPr>
        <p:grpSp>
          <p:nvGrpSpPr>
            <p:cNvPr id="135" name="Group 134"/>
            <p:cNvGrpSpPr/>
            <p:nvPr/>
          </p:nvGrpSpPr>
          <p:grpSpPr>
            <a:xfrm>
              <a:off x="2362202" y="4787159"/>
              <a:ext cx="1292821" cy="737345"/>
              <a:chOff x="2362202" y="4787159"/>
              <a:chExt cx="1292821" cy="737345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2362202" y="4787159"/>
                <a:ext cx="687875" cy="737345"/>
                <a:chOff x="2362202" y="4787159"/>
                <a:chExt cx="687875" cy="737345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2362202" y="4787159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2390157" y="4812880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</p:grpSp>
          <p:cxnSp>
            <p:nvCxnSpPr>
              <p:cNvPr id="138" name="Straight Connector 137"/>
              <p:cNvCxnSpPr>
                <a:stCxn id="139" idx="6"/>
              </p:cNvCxnSpPr>
              <p:nvPr/>
            </p:nvCxnSpPr>
            <p:spPr>
              <a:xfrm flipV="1">
                <a:off x="3050076" y="5155831"/>
                <a:ext cx="604947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TextBox 135"/>
            <p:cNvSpPr txBox="1"/>
            <p:nvPr/>
          </p:nvSpPr>
          <p:spPr>
            <a:xfrm>
              <a:off x="2281914" y="4926042"/>
              <a:ext cx="858725" cy="40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4B</a:t>
              </a:r>
            </a:p>
            <a:p>
              <a:pPr algn="ctr"/>
              <a:r>
                <a:rPr lang="en-SG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</a:t>
              </a:r>
              <a:endPara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252133" y="3429001"/>
            <a:ext cx="1164066" cy="578876"/>
            <a:chOff x="2816268" y="3535801"/>
            <a:chExt cx="1372152" cy="737345"/>
          </a:xfrm>
        </p:grpSpPr>
        <p:grpSp>
          <p:nvGrpSpPr>
            <p:cNvPr id="142" name="Group 141"/>
            <p:cNvGrpSpPr/>
            <p:nvPr/>
          </p:nvGrpSpPr>
          <p:grpSpPr>
            <a:xfrm>
              <a:off x="2895600" y="3535801"/>
              <a:ext cx="1292820" cy="737345"/>
              <a:chOff x="2895600" y="3535801"/>
              <a:chExt cx="1292820" cy="737345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2895600" y="3535801"/>
                <a:ext cx="687875" cy="737345"/>
                <a:chOff x="2895600" y="3535801"/>
                <a:chExt cx="687875" cy="737345"/>
              </a:xfrm>
            </p:grpSpPr>
            <p:sp>
              <p:nvSpPr>
                <p:cNvPr id="146" name="Oval 145"/>
                <p:cNvSpPr/>
                <p:nvPr/>
              </p:nvSpPr>
              <p:spPr>
                <a:xfrm>
                  <a:off x="2895600" y="3535801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923555" y="3561522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</p:grpSp>
          <p:cxnSp>
            <p:nvCxnSpPr>
              <p:cNvPr id="145" name="Straight Connector 144"/>
              <p:cNvCxnSpPr>
                <a:stCxn id="146" idx="6"/>
              </p:cNvCxnSpPr>
              <p:nvPr/>
            </p:nvCxnSpPr>
            <p:spPr>
              <a:xfrm flipV="1">
                <a:off x="3583474" y="3904473"/>
                <a:ext cx="604946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2816268" y="3670076"/>
              <a:ext cx="854455" cy="392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4A</a:t>
              </a:r>
            </a:p>
            <a:p>
              <a:pPr algn="ctr"/>
              <a:r>
                <a:rPr lang="en-SG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</a:t>
              </a:r>
              <a:endPara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224302" y="2653239"/>
            <a:ext cx="1208587" cy="572986"/>
            <a:chOff x="11847912" y="2317879"/>
            <a:chExt cx="1396521" cy="737345"/>
          </a:xfrm>
        </p:grpSpPr>
        <p:grpSp>
          <p:nvGrpSpPr>
            <p:cNvPr id="115" name="Group 114"/>
            <p:cNvGrpSpPr/>
            <p:nvPr/>
          </p:nvGrpSpPr>
          <p:grpSpPr>
            <a:xfrm>
              <a:off x="11951401" y="2317879"/>
              <a:ext cx="1293032" cy="737345"/>
              <a:chOff x="2895600" y="2269969"/>
              <a:chExt cx="1292822" cy="737345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2895600" y="2269969"/>
                <a:ext cx="687875" cy="737345"/>
                <a:chOff x="2895600" y="2269969"/>
                <a:chExt cx="687875" cy="737345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2895600" y="2269969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923555" y="2295690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</p:grpSp>
          <p:cxnSp>
            <p:nvCxnSpPr>
              <p:cNvPr id="117" name="Straight Connector 116"/>
              <p:cNvCxnSpPr>
                <a:stCxn id="118" idx="6"/>
              </p:cNvCxnSpPr>
              <p:nvPr/>
            </p:nvCxnSpPr>
            <p:spPr>
              <a:xfrm flipV="1">
                <a:off x="3583475" y="2638641"/>
                <a:ext cx="604947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/>
            <p:cNvSpPr txBox="1">
              <a:spLocks noChangeAspect="1"/>
            </p:cNvSpPr>
            <p:nvPr/>
          </p:nvSpPr>
          <p:spPr>
            <a:xfrm>
              <a:off x="11847912" y="2470318"/>
              <a:ext cx="902888" cy="378768"/>
            </a:xfrm>
            <a:prstGeom prst="rect">
              <a:avLst/>
            </a:prstGeom>
            <a:noFill/>
          </p:spPr>
          <p:txBody>
            <a:bodyPr wrap="none" lIns="68767" tIns="34384" rIns="68767" bIns="34384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3 </a:t>
              </a: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45626" y="5815473"/>
            <a:ext cx="1206412" cy="560790"/>
            <a:chOff x="10321725" y="5801010"/>
            <a:chExt cx="1396521" cy="737345"/>
          </a:xfrm>
        </p:grpSpPr>
        <p:grpSp>
          <p:nvGrpSpPr>
            <p:cNvPr id="148" name="Group 147"/>
            <p:cNvGrpSpPr/>
            <p:nvPr/>
          </p:nvGrpSpPr>
          <p:grpSpPr>
            <a:xfrm>
              <a:off x="10425214" y="5801010"/>
              <a:ext cx="687987" cy="737345"/>
              <a:chOff x="1219202" y="5701559"/>
              <a:chExt cx="687875" cy="737345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1219202" y="570155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9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247157" y="572728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9"/>
              </a:p>
            </p:txBody>
          </p:sp>
        </p:grpSp>
        <p:cxnSp>
          <p:nvCxnSpPr>
            <p:cNvPr id="151" name="Straight Connector 150"/>
            <p:cNvCxnSpPr/>
            <p:nvPr/>
          </p:nvCxnSpPr>
          <p:spPr>
            <a:xfrm flipV="1">
              <a:off x="11113201" y="6210300"/>
              <a:ext cx="605045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>
              <a:spLocks noChangeAspect="1"/>
            </p:cNvSpPr>
            <p:nvPr/>
          </p:nvSpPr>
          <p:spPr>
            <a:xfrm>
              <a:off x="10321725" y="5968888"/>
              <a:ext cx="902887" cy="378768"/>
            </a:xfrm>
            <a:prstGeom prst="rect">
              <a:avLst/>
            </a:prstGeom>
            <a:noFill/>
          </p:spPr>
          <p:txBody>
            <a:bodyPr wrap="none" lIns="68767" tIns="34384" rIns="68767" bIns="34384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6 </a:t>
              </a: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6631212" y="251032"/>
            <a:ext cx="1014615" cy="540715"/>
            <a:chOff x="976270" y="218790"/>
            <a:chExt cx="1383353" cy="737345"/>
          </a:xfrm>
        </p:grpSpPr>
        <p:grpSp>
          <p:nvGrpSpPr>
            <p:cNvPr id="161" name="Group 160"/>
            <p:cNvGrpSpPr/>
            <p:nvPr/>
          </p:nvGrpSpPr>
          <p:grpSpPr>
            <a:xfrm>
              <a:off x="1066801" y="218790"/>
              <a:ext cx="1292822" cy="737345"/>
              <a:chOff x="1066801" y="218790"/>
              <a:chExt cx="1292822" cy="737345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066801" y="218790"/>
                <a:ext cx="687875" cy="737345"/>
                <a:chOff x="1066801" y="218790"/>
                <a:chExt cx="687875" cy="737345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1066801" y="218790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47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1094756" y="244511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13" b="1" dirty="0"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168" name="Straight Connector 167"/>
              <p:cNvCxnSpPr>
                <a:stCxn id="169" idx="6"/>
              </p:cNvCxnSpPr>
              <p:nvPr/>
            </p:nvCxnSpPr>
            <p:spPr>
              <a:xfrm>
                <a:off x="1754676" y="587463"/>
                <a:ext cx="604947" cy="0"/>
              </a:xfrm>
              <a:prstGeom prst="line">
                <a:avLst/>
              </a:prstGeom>
              <a:ln w="9525"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TextBox 163"/>
            <p:cNvSpPr txBox="1"/>
            <p:nvPr/>
          </p:nvSpPr>
          <p:spPr>
            <a:xfrm>
              <a:off x="976270" y="397080"/>
              <a:ext cx="876855" cy="402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" b="1" dirty="0">
                  <a:solidFill>
                    <a:schemeClr val="bg1"/>
                  </a:solidFill>
                </a:rPr>
                <a:t>Prep</a:t>
              </a:r>
            </a:p>
            <a:p>
              <a:pPr algn="ctr"/>
              <a:r>
                <a:rPr lang="en-SG" sz="660" b="1" dirty="0">
                  <a:solidFill>
                    <a:schemeClr val="bg1"/>
                  </a:solidFill>
                </a:rPr>
                <a:t>International</a:t>
              </a:r>
              <a:endParaRPr lang="en-US" sz="66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6" name="Picture 1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60" b="17952"/>
          <a:stretch/>
        </p:blipFill>
        <p:spPr>
          <a:xfrm>
            <a:off x="9619223" y="257350"/>
            <a:ext cx="475488" cy="526292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82" name="Picture 18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b="28691"/>
          <a:stretch/>
        </p:blipFill>
        <p:spPr>
          <a:xfrm>
            <a:off x="10151229" y="1058403"/>
            <a:ext cx="475488" cy="493204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59" y="1091789"/>
            <a:ext cx="475488" cy="460733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27" name="Picture 2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0"/>
          <a:stretch/>
        </p:blipFill>
        <p:spPr>
          <a:xfrm>
            <a:off x="4542571" y="1183252"/>
            <a:ext cx="475488" cy="467049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29" name="Picture 2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1716799" y="1173388"/>
            <a:ext cx="475488" cy="482001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22404"/>
              </p:ext>
            </p:extLst>
          </p:nvPr>
        </p:nvGraphicFramePr>
        <p:xfrm>
          <a:off x="2215178" y="1137135"/>
          <a:ext cx="2303539" cy="283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871">
                  <a:extLst>
                    <a:ext uri="{9D8B030D-6E8A-4147-A177-3AD203B41FA5}">
                      <a16:colId xmlns:a16="http://schemas.microsoft.com/office/drawing/2014/main" val="1813177269"/>
                    </a:ext>
                  </a:extLst>
                </a:gridCol>
                <a:gridCol w="1655668">
                  <a:extLst>
                    <a:ext uri="{9D8B030D-6E8A-4147-A177-3AD203B41FA5}">
                      <a16:colId xmlns:a16="http://schemas.microsoft.com/office/drawing/2014/main" val="145221523"/>
                    </a:ext>
                  </a:extLst>
                </a:gridCol>
              </a:tblGrid>
              <a:tr h="28312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MARISOL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PASAJENGUE CACHO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35255"/>
                  </a:ext>
                </a:extLst>
              </a:tr>
            </a:tbl>
          </a:graphicData>
        </a:graphic>
      </p:graphicFrame>
      <p:grpSp>
        <p:nvGrpSpPr>
          <p:cNvPr id="246" name="Group 245"/>
          <p:cNvGrpSpPr/>
          <p:nvPr/>
        </p:nvGrpSpPr>
        <p:grpSpPr>
          <a:xfrm>
            <a:off x="678257" y="1132430"/>
            <a:ext cx="1020361" cy="554579"/>
            <a:chOff x="1003214" y="218790"/>
            <a:chExt cx="1356409" cy="737345"/>
          </a:xfrm>
        </p:grpSpPr>
        <p:grpSp>
          <p:nvGrpSpPr>
            <p:cNvPr id="247" name="Group 246"/>
            <p:cNvGrpSpPr/>
            <p:nvPr/>
          </p:nvGrpSpPr>
          <p:grpSpPr>
            <a:xfrm>
              <a:off x="1066801" y="218790"/>
              <a:ext cx="1292822" cy="737345"/>
              <a:chOff x="1066801" y="218790"/>
              <a:chExt cx="1292822" cy="737345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1066801" y="218790"/>
                <a:ext cx="687875" cy="737345"/>
                <a:chOff x="1066801" y="218790"/>
                <a:chExt cx="687875" cy="737345"/>
              </a:xfrm>
            </p:grpSpPr>
            <p:sp>
              <p:nvSpPr>
                <p:cNvPr id="251" name="Oval 250"/>
                <p:cNvSpPr/>
                <p:nvPr/>
              </p:nvSpPr>
              <p:spPr>
                <a:xfrm>
                  <a:off x="1066801" y="218790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>
                  <a:off x="1094756" y="244512"/>
                  <a:ext cx="639883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6" b="1" dirty="0"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250" name="Straight Connector 249"/>
              <p:cNvCxnSpPr>
                <a:stCxn id="251" idx="6"/>
              </p:cNvCxnSpPr>
              <p:nvPr/>
            </p:nvCxnSpPr>
            <p:spPr>
              <a:xfrm>
                <a:off x="1754676" y="587463"/>
                <a:ext cx="604947" cy="0"/>
              </a:xfrm>
              <a:prstGeom prst="line">
                <a:avLst/>
              </a:prstGeom>
              <a:ln w="9525"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8" name="TextBox 247"/>
            <p:cNvSpPr txBox="1"/>
            <p:nvPr/>
          </p:nvSpPr>
          <p:spPr>
            <a:xfrm>
              <a:off x="1003214" y="360240"/>
              <a:ext cx="822969" cy="40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 </a:t>
              </a:r>
            </a:p>
            <a:p>
              <a:pPr algn="ctr"/>
              <a:r>
                <a:rPr lang="en-SG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  <a:endPara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56455"/>
              </p:ext>
            </p:extLst>
          </p:nvPr>
        </p:nvGraphicFramePr>
        <p:xfrm>
          <a:off x="2912960" y="1849106"/>
          <a:ext cx="1967836" cy="20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137">
                  <a:extLst>
                    <a:ext uri="{9D8B030D-6E8A-4147-A177-3AD203B41FA5}">
                      <a16:colId xmlns:a16="http://schemas.microsoft.com/office/drawing/2014/main" val="4289788785"/>
                    </a:ext>
                  </a:extLst>
                </a:gridCol>
                <a:gridCol w="1519699">
                  <a:extLst>
                    <a:ext uri="{9D8B030D-6E8A-4147-A177-3AD203B41FA5}">
                      <a16:colId xmlns:a16="http://schemas.microsoft.com/office/drawing/2014/main" val="1100780077"/>
                    </a:ext>
                  </a:extLst>
                </a:gridCol>
              </a:tblGrid>
              <a:tr h="205135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ROBYN ALEXANDRA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BEER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553928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28629"/>
              </p:ext>
            </p:extLst>
          </p:nvPr>
        </p:nvGraphicFramePr>
        <p:xfrm>
          <a:off x="5362887" y="1878372"/>
          <a:ext cx="1548051" cy="17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480">
                  <a:extLst>
                    <a:ext uri="{9D8B030D-6E8A-4147-A177-3AD203B41FA5}">
                      <a16:colId xmlns:a16="http://schemas.microsoft.com/office/drawing/2014/main" val="1225209178"/>
                    </a:ext>
                  </a:extLst>
                </a:gridCol>
                <a:gridCol w="1208571">
                  <a:extLst>
                    <a:ext uri="{9D8B030D-6E8A-4147-A177-3AD203B41FA5}">
                      <a16:colId xmlns:a16="http://schemas.microsoft.com/office/drawing/2014/main" val="3435994139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LE THI SANG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217317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942855"/>
              </p:ext>
            </p:extLst>
          </p:nvPr>
        </p:nvGraphicFramePr>
        <p:xfrm>
          <a:off x="5034586" y="1256539"/>
          <a:ext cx="1816500" cy="173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891">
                  <a:extLst>
                    <a:ext uri="{9D8B030D-6E8A-4147-A177-3AD203B41FA5}">
                      <a16:colId xmlns:a16="http://schemas.microsoft.com/office/drawing/2014/main" val="3646695857"/>
                    </a:ext>
                  </a:extLst>
                </a:gridCol>
                <a:gridCol w="1305609">
                  <a:extLst>
                    <a:ext uri="{9D8B030D-6E8A-4147-A177-3AD203B41FA5}">
                      <a16:colId xmlns:a16="http://schemas.microsoft.com/office/drawing/2014/main" val="689771418"/>
                    </a:ext>
                  </a:extLst>
                </a:gridCol>
              </a:tblGrid>
              <a:tr h="168673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NGUYEN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THUY DUONG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11684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55301"/>
              </p:ext>
            </p:extLst>
          </p:nvPr>
        </p:nvGraphicFramePr>
        <p:xfrm>
          <a:off x="5484036" y="3378007"/>
          <a:ext cx="1755780" cy="17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258">
                  <a:extLst>
                    <a:ext uri="{9D8B030D-6E8A-4147-A177-3AD203B41FA5}">
                      <a16:colId xmlns:a16="http://schemas.microsoft.com/office/drawing/2014/main" val="1676494847"/>
                    </a:ext>
                  </a:extLst>
                </a:gridCol>
                <a:gridCol w="1338522">
                  <a:extLst>
                    <a:ext uri="{9D8B030D-6E8A-4147-A177-3AD203B41FA5}">
                      <a16:colId xmlns:a16="http://schemas.microsoft.com/office/drawing/2014/main" val="354993130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VU THU TRANG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551698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30972"/>
              </p:ext>
            </p:extLst>
          </p:nvPr>
        </p:nvGraphicFramePr>
        <p:xfrm>
          <a:off x="5367166" y="4009434"/>
          <a:ext cx="1608012" cy="17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038">
                  <a:extLst>
                    <a:ext uri="{9D8B030D-6E8A-4147-A177-3AD203B41FA5}">
                      <a16:colId xmlns:a16="http://schemas.microsoft.com/office/drawing/2014/main" val="2656341545"/>
                    </a:ext>
                  </a:extLst>
                </a:gridCol>
                <a:gridCol w="1108974">
                  <a:extLst>
                    <a:ext uri="{9D8B030D-6E8A-4147-A177-3AD203B41FA5}">
                      <a16:colId xmlns:a16="http://schemas.microsoft.com/office/drawing/2014/main" val="227309954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PHAM PHUONG THAO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47154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38475"/>
              </p:ext>
            </p:extLst>
          </p:nvPr>
        </p:nvGraphicFramePr>
        <p:xfrm>
          <a:off x="5534163" y="2882052"/>
          <a:ext cx="1447685" cy="173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762">
                  <a:extLst>
                    <a:ext uri="{9D8B030D-6E8A-4147-A177-3AD203B41FA5}">
                      <a16:colId xmlns:a16="http://schemas.microsoft.com/office/drawing/2014/main" val="1211259110"/>
                    </a:ext>
                  </a:extLst>
                </a:gridCol>
                <a:gridCol w="1095923">
                  <a:extLst>
                    <a:ext uri="{9D8B030D-6E8A-4147-A177-3AD203B41FA5}">
                      <a16:colId xmlns:a16="http://schemas.microsoft.com/office/drawing/2014/main" val="3560625342"/>
                    </a:ext>
                  </a:extLst>
                </a:gridCol>
              </a:tblGrid>
              <a:tr h="115367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PHAN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THI HA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051712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2001"/>
              </p:ext>
            </p:extLst>
          </p:nvPr>
        </p:nvGraphicFramePr>
        <p:xfrm>
          <a:off x="4279876" y="5324564"/>
          <a:ext cx="1995328" cy="173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598">
                  <a:extLst>
                    <a:ext uri="{9D8B030D-6E8A-4147-A177-3AD203B41FA5}">
                      <a16:colId xmlns:a16="http://schemas.microsoft.com/office/drawing/2014/main" val="2815943097"/>
                    </a:ext>
                  </a:extLst>
                </a:gridCol>
                <a:gridCol w="1396730">
                  <a:extLst>
                    <a:ext uri="{9D8B030D-6E8A-4147-A177-3AD203B41FA5}">
                      <a16:colId xmlns:a16="http://schemas.microsoft.com/office/drawing/2014/main" val="303298725"/>
                    </a:ext>
                  </a:extLst>
                </a:gridCol>
              </a:tblGrid>
              <a:tr h="115367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NGUYEN THI PHUONG ANH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718416"/>
                  </a:ext>
                </a:extLst>
              </a:tr>
            </a:tbl>
          </a:graphicData>
        </a:graphic>
      </p:graphicFrame>
      <p:grpSp>
        <p:nvGrpSpPr>
          <p:cNvPr id="255" name="Group 254"/>
          <p:cNvGrpSpPr/>
          <p:nvPr/>
        </p:nvGrpSpPr>
        <p:grpSpPr>
          <a:xfrm>
            <a:off x="6899075" y="5064227"/>
            <a:ext cx="1155968" cy="560790"/>
            <a:chOff x="10380118" y="5801010"/>
            <a:chExt cx="1338128" cy="737345"/>
          </a:xfrm>
        </p:grpSpPr>
        <p:grpSp>
          <p:nvGrpSpPr>
            <p:cNvPr id="256" name="Group 255"/>
            <p:cNvGrpSpPr/>
            <p:nvPr/>
          </p:nvGrpSpPr>
          <p:grpSpPr>
            <a:xfrm>
              <a:off x="10425214" y="5801010"/>
              <a:ext cx="687987" cy="737345"/>
              <a:chOff x="1219202" y="5701559"/>
              <a:chExt cx="687875" cy="737345"/>
            </a:xfrm>
          </p:grpSpPr>
          <p:sp>
            <p:nvSpPr>
              <p:cNvPr id="259" name="Oval 258"/>
              <p:cNvSpPr/>
              <p:nvPr/>
            </p:nvSpPr>
            <p:spPr>
              <a:xfrm>
                <a:off x="1219202" y="570155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9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247157" y="572728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9"/>
              </a:p>
            </p:txBody>
          </p:sp>
        </p:grpSp>
        <p:cxnSp>
          <p:nvCxnSpPr>
            <p:cNvPr id="257" name="Straight Connector 256"/>
            <p:cNvCxnSpPr/>
            <p:nvPr/>
          </p:nvCxnSpPr>
          <p:spPr>
            <a:xfrm flipV="1">
              <a:off x="11113201" y="6210300"/>
              <a:ext cx="605045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TextBox 257"/>
            <p:cNvSpPr txBox="1">
              <a:spLocks noChangeAspect="1"/>
            </p:cNvSpPr>
            <p:nvPr/>
          </p:nvSpPr>
          <p:spPr>
            <a:xfrm>
              <a:off x="10380118" y="5968888"/>
              <a:ext cx="786101" cy="374573"/>
            </a:xfrm>
            <a:prstGeom prst="rect">
              <a:avLst/>
            </a:prstGeom>
            <a:noFill/>
          </p:spPr>
          <p:txBody>
            <a:bodyPr wrap="none" lIns="68767" tIns="34384" rIns="68767" bIns="34384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5 </a:t>
              </a: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</a:t>
              </a:r>
            </a:p>
          </p:txBody>
        </p:sp>
      </p:grpSp>
      <p:pic>
        <p:nvPicPr>
          <p:cNvPr id="263" name="Picture 2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5989" r="4911" b="35624"/>
          <a:stretch/>
        </p:blipFill>
        <p:spPr>
          <a:xfrm>
            <a:off x="8324482" y="1819972"/>
            <a:ext cx="475488" cy="473486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5" name="Picture 26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7952" r="6455" b="31432"/>
          <a:stretch/>
        </p:blipFill>
        <p:spPr>
          <a:xfrm>
            <a:off x="10388888" y="2698049"/>
            <a:ext cx="475488" cy="490391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7" name="Picture 26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t="3358" r="4743" b="29994"/>
          <a:stretch/>
        </p:blipFill>
        <p:spPr>
          <a:xfrm>
            <a:off x="8099059" y="5120122"/>
            <a:ext cx="475488" cy="507291"/>
          </a:xfrm>
          <a:prstGeom prst="ellipse">
            <a:avLst/>
          </a:prstGeom>
          <a:ln w="19050">
            <a:solidFill>
              <a:schemeClr val="bg2"/>
            </a:solidFill>
          </a:ln>
        </p:spPr>
      </p:pic>
      <p:pic>
        <p:nvPicPr>
          <p:cNvPr id="269" name="Picture 26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b="29885"/>
          <a:stretch/>
        </p:blipFill>
        <p:spPr>
          <a:xfrm>
            <a:off x="10290993" y="1825651"/>
            <a:ext cx="475488" cy="47548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70" name="Picture 26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11003" r="5546" b="30501"/>
          <a:stretch/>
        </p:blipFill>
        <p:spPr>
          <a:xfrm>
            <a:off x="10375451" y="4281052"/>
            <a:ext cx="475488" cy="47548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72" name="Picture 27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0" t="28019" r="36715" b="28878"/>
          <a:stretch/>
        </p:blipFill>
        <p:spPr>
          <a:xfrm rot="5400000">
            <a:off x="8447656" y="2703887"/>
            <a:ext cx="475488" cy="457200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97" y="4247880"/>
            <a:ext cx="427485" cy="474369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4" name="Picture 27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803" b="14156"/>
          <a:stretch/>
        </p:blipFill>
        <p:spPr>
          <a:xfrm>
            <a:off x="2783001" y="3942344"/>
            <a:ext cx="475488" cy="492638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0" name="Picture 27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7645751" y="284763"/>
            <a:ext cx="475488" cy="482001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281" name="Table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01316"/>
              </p:ext>
            </p:extLst>
          </p:nvPr>
        </p:nvGraphicFramePr>
        <p:xfrm>
          <a:off x="8136244" y="245409"/>
          <a:ext cx="1456149" cy="283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542">
                  <a:extLst>
                    <a:ext uri="{9D8B030D-6E8A-4147-A177-3AD203B41FA5}">
                      <a16:colId xmlns:a16="http://schemas.microsoft.com/office/drawing/2014/main" val="1813177269"/>
                    </a:ext>
                  </a:extLst>
                </a:gridCol>
                <a:gridCol w="1046607">
                  <a:extLst>
                    <a:ext uri="{9D8B030D-6E8A-4147-A177-3AD203B41FA5}">
                      <a16:colId xmlns:a16="http://schemas.microsoft.com/office/drawing/2014/main" val="145221523"/>
                    </a:ext>
                  </a:extLst>
                </a:gridCol>
              </a:tblGrid>
              <a:tr h="28312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MARISOL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PASAJENGUE CACHO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35255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48971"/>
              </p:ext>
            </p:extLst>
          </p:nvPr>
        </p:nvGraphicFramePr>
        <p:xfrm>
          <a:off x="8575767" y="1018483"/>
          <a:ext cx="1575462" cy="283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261">
                  <a:extLst>
                    <a:ext uri="{9D8B030D-6E8A-4147-A177-3AD203B41FA5}">
                      <a16:colId xmlns:a16="http://schemas.microsoft.com/office/drawing/2014/main" val="1487381965"/>
                    </a:ext>
                  </a:extLst>
                </a:gridCol>
                <a:gridCol w="1145201">
                  <a:extLst>
                    <a:ext uri="{9D8B030D-6E8A-4147-A177-3AD203B41FA5}">
                      <a16:colId xmlns:a16="http://schemas.microsoft.com/office/drawing/2014/main" val="2768533641"/>
                    </a:ext>
                  </a:extLst>
                </a:gridCol>
              </a:tblGrid>
              <a:tr h="28312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Mr.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STUART ANDREW COMER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944902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46552"/>
              </p:ext>
            </p:extLst>
          </p:nvPr>
        </p:nvGraphicFramePr>
        <p:xfrm>
          <a:off x="10634889" y="1028059"/>
          <a:ext cx="1891105" cy="283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874">
                  <a:extLst>
                    <a:ext uri="{9D8B030D-6E8A-4147-A177-3AD203B41FA5}">
                      <a16:colId xmlns:a16="http://schemas.microsoft.com/office/drawing/2014/main" val="1394675235"/>
                    </a:ext>
                  </a:extLst>
                </a:gridCol>
                <a:gridCol w="1359231">
                  <a:extLst>
                    <a:ext uri="{9D8B030D-6E8A-4147-A177-3AD203B41FA5}">
                      <a16:colId xmlns:a16="http://schemas.microsoft.com/office/drawing/2014/main" val="3735526241"/>
                    </a:ext>
                  </a:extLst>
                </a:gridCol>
              </a:tblGrid>
              <a:tr h="28312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LE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THI ANH NGUYET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54592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09552"/>
              </p:ext>
            </p:extLst>
          </p:nvPr>
        </p:nvGraphicFramePr>
        <p:xfrm>
          <a:off x="8799546" y="1890558"/>
          <a:ext cx="1491447" cy="17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488">
                  <a:extLst>
                    <a:ext uri="{9D8B030D-6E8A-4147-A177-3AD203B41FA5}">
                      <a16:colId xmlns:a16="http://schemas.microsoft.com/office/drawing/2014/main" val="3114974490"/>
                    </a:ext>
                  </a:extLst>
                </a:gridCol>
                <a:gridCol w="1147959">
                  <a:extLst>
                    <a:ext uri="{9D8B030D-6E8A-4147-A177-3AD203B41FA5}">
                      <a16:colId xmlns:a16="http://schemas.microsoft.com/office/drawing/2014/main" val="1792865001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 PIER STEVENS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33679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510462"/>
              </p:ext>
            </p:extLst>
          </p:nvPr>
        </p:nvGraphicFramePr>
        <p:xfrm>
          <a:off x="10793653" y="1890170"/>
          <a:ext cx="1398347" cy="17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504">
                  <a:extLst>
                    <a:ext uri="{9D8B030D-6E8A-4147-A177-3AD203B41FA5}">
                      <a16:colId xmlns:a16="http://schemas.microsoft.com/office/drawing/2014/main" val="219425273"/>
                    </a:ext>
                  </a:extLst>
                </a:gridCol>
                <a:gridCol w="978843">
                  <a:extLst>
                    <a:ext uri="{9D8B030D-6E8A-4147-A177-3AD203B41FA5}">
                      <a16:colId xmlns:a16="http://schemas.microsoft.com/office/drawing/2014/main" val="1567969988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TRAN THI LAN ANH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09747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75634"/>
              </p:ext>
            </p:extLst>
          </p:nvPr>
        </p:nvGraphicFramePr>
        <p:xfrm>
          <a:off x="8932287" y="2740591"/>
          <a:ext cx="1448727" cy="214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618">
                  <a:extLst>
                    <a:ext uri="{9D8B030D-6E8A-4147-A177-3AD203B41FA5}">
                      <a16:colId xmlns:a16="http://schemas.microsoft.com/office/drawing/2014/main" val="2753734641"/>
                    </a:ext>
                  </a:extLst>
                </a:gridCol>
                <a:gridCol w="1077109">
                  <a:extLst>
                    <a:ext uri="{9D8B030D-6E8A-4147-A177-3AD203B41FA5}">
                      <a16:colId xmlns:a16="http://schemas.microsoft.com/office/drawing/2014/main" val="1408929864"/>
                    </a:ext>
                  </a:extLst>
                </a:gridCol>
              </a:tblGrid>
              <a:tr h="214521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600" b="1" baseline="0" dirty="0">
                          <a:solidFill>
                            <a:srgbClr val="DD5E00"/>
                          </a:solidFill>
                        </a:rPr>
                        <a:t> ELAINE MARIE COLEMAN</a:t>
                      </a:r>
                      <a:endParaRPr lang="en-US" sz="6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641154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34101"/>
              </p:ext>
            </p:extLst>
          </p:nvPr>
        </p:nvGraphicFramePr>
        <p:xfrm>
          <a:off x="10872454" y="2665187"/>
          <a:ext cx="1319545" cy="280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485">
                  <a:extLst>
                    <a:ext uri="{9D8B030D-6E8A-4147-A177-3AD203B41FA5}">
                      <a16:colId xmlns:a16="http://schemas.microsoft.com/office/drawing/2014/main" val="4065660816"/>
                    </a:ext>
                  </a:extLst>
                </a:gridCol>
                <a:gridCol w="878060">
                  <a:extLst>
                    <a:ext uri="{9D8B030D-6E8A-4147-A177-3AD203B41FA5}">
                      <a16:colId xmlns:a16="http://schemas.microsoft.com/office/drawing/2014/main" val="1294625927"/>
                    </a:ext>
                  </a:extLst>
                </a:gridCol>
              </a:tblGrid>
              <a:tr h="180583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NGUYEN HONG THINH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005984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14197"/>
              </p:ext>
            </p:extLst>
          </p:nvPr>
        </p:nvGraphicFramePr>
        <p:xfrm>
          <a:off x="10857296" y="3455032"/>
          <a:ext cx="1302429" cy="280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640">
                  <a:extLst>
                    <a:ext uri="{9D8B030D-6E8A-4147-A177-3AD203B41FA5}">
                      <a16:colId xmlns:a16="http://schemas.microsoft.com/office/drawing/2014/main" val="1085584287"/>
                    </a:ext>
                  </a:extLst>
                </a:gridCol>
                <a:gridCol w="888789">
                  <a:extLst>
                    <a:ext uri="{9D8B030D-6E8A-4147-A177-3AD203B41FA5}">
                      <a16:colId xmlns:a16="http://schemas.microsoft.com/office/drawing/2014/main" val="3042745394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PHAN LAN HUONG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593376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06716"/>
              </p:ext>
            </p:extLst>
          </p:nvPr>
        </p:nvGraphicFramePr>
        <p:xfrm>
          <a:off x="8683482" y="4256129"/>
          <a:ext cx="1691969" cy="280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963">
                  <a:extLst>
                    <a:ext uri="{9D8B030D-6E8A-4147-A177-3AD203B41FA5}">
                      <a16:colId xmlns:a16="http://schemas.microsoft.com/office/drawing/2014/main" val="4102422798"/>
                    </a:ext>
                  </a:extLst>
                </a:gridCol>
                <a:gridCol w="1267006">
                  <a:extLst>
                    <a:ext uri="{9D8B030D-6E8A-4147-A177-3AD203B41FA5}">
                      <a16:colId xmlns:a16="http://schemas.microsoft.com/office/drawing/2014/main" val="2688501079"/>
                    </a:ext>
                  </a:extLst>
                </a:gridCol>
              </a:tblGrid>
              <a:tr h="265929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Ms. SUSAN ANN WANJIRU KIMANI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574050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82874"/>
              </p:ext>
            </p:extLst>
          </p:nvPr>
        </p:nvGraphicFramePr>
        <p:xfrm>
          <a:off x="10864063" y="4246213"/>
          <a:ext cx="1306422" cy="280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662">
                  <a:extLst>
                    <a:ext uri="{9D8B030D-6E8A-4147-A177-3AD203B41FA5}">
                      <a16:colId xmlns:a16="http://schemas.microsoft.com/office/drawing/2014/main" val="416271451"/>
                    </a:ext>
                  </a:extLst>
                </a:gridCol>
                <a:gridCol w="961760">
                  <a:extLst>
                    <a:ext uri="{9D8B030D-6E8A-4147-A177-3AD203B41FA5}">
                      <a16:colId xmlns:a16="http://schemas.microsoft.com/office/drawing/2014/main" val="2140285903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NGUYEN THI SON THUY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670649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65899"/>
              </p:ext>
            </p:extLst>
          </p:nvPr>
        </p:nvGraphicFramePr>
        <p:xfrm>
          <a:off x="8560017" y="5062273"/>
          <a:ext cx="1577726" cy="311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72">
                  <a:extLst>
                    <a:ext uri="{9D8B030D-6E8A-4147-A177-3AD203B41FA5}">
                      <a16:colId xmlns:a16="http://schemas.microsoft.com/office/drawing/2014/main" val="1721760649"/>
                    </a:ext>
                  </a:extLst>
                </a:gridCol>
                <a:gridCol w="1219654">
                  <a:extLst>
                    <a:ext uri="{9D8B030D-6E8A-4147-A177-3AD203B41FA5}">
                      <a16:colId xmlns:a16="http://schemas.microsoft.com/office/drawing/2014/main" val="1641734465"/>
                    </a:ext>
                  </a:extLst>
                </a:gridCol>
              </a:tblGrid>
              <a:tr h="311137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SAMUEL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JAMES BURNE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993137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29578"/>
              </p:ext>
            </p:extLst>
          </p:nvPr>
        </p:nvGraphicFramePr>
        <p:xfrm>
          <a:off x="3271396" y="4004279"/>
          <a:ext cx="1659719" cy="17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915">
                  <a:extLst>
                    <a:ext uri="{9D8B030D-6E8A-4147-A177-3AD203B41FA5}">
                      <a16:colId xmlns:a16="http://schemas.microsoft.com/office/drawing/2014/main" val="1955825817"/>
                    </a:ext>
                  </a:extLst>
                </a:gridCol>
                <a:gridCol w="1161804">
                  <a:extLst>
                    <a:ext uri="{9D8B030D-6E8A-4147-A177-3AD203B41FA5}">
                      <a16:colId xmlns:a16="http://schemas.microsoft.com/office/drawing/2014/main" val="2550250435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MELODY TUBALLA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43016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950387"/>
              </p:ext>
            </p:extLst>
          </p:nvPr>
        </p:nvGraphicFramePr>
        <p:xfrm>
          <a:off x="10568250" y="5214073"/>
          <a:ext cx="1872809" cy="17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842">
                  <a:extLst>
                    <a:ext uri="{9D8B030D-6E8A-4147-A177-3AD203B41FA5}">
                      <a16:colId xmlns:a16="http://schemas.microsoft.com/office/drawing/2014/main" val="4093121409"/>
                    </a:ext>
                  </a:extLst>
                </a:gridCol>
                <a:gridCol w="1310967">
                  <a:extLst>
                    <a:ext uri="{9D8B030D-6E8A-4147-A177-3AD203B41FA5}">
                      <a16:colId xmlns:a16="http://schemas.microsoft.com/office/drawing/2014/main" val="1922510287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HOANG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THI HONG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116486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33593"/>
              </p:ext>
            </p:extLst>
          </p:nvPr>
        </p:nvGraphicFramePr>
        <p:xfrm>
          <a:off x="10100025" y="244730"/>
          <a:ext cx="2091974" cy="283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7140">
                  <a:extLst>
                    <a:ext uri="{9D8B030D-6E8A-4147-A177-3AD203B41FA5}">
                      <a16:colId xmlns:a16="http://schemas.microsoft.com/office/drawing/2014/main" val="3325330309"/>
                    </a:ext>
                  </a:extLst>
                </a:gridCol>
                <a:gridCol w="1424834">
                  <a:extLst>
                    <a:ext uri="{9D8B030D-6E8A-4147-A177-3AD203B41FA5}">
                      <a16:colId xmlns:a16="http://schemas.microsoft.com/office/drawing/2014/main" val="3879448409"/>
                    </a:ext>
                  </a:extLst>
                </a:gridCol>
              </a:tblGrid>
              <a:tr h="28312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NGUYEN MINH CHAU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61550"/>
                  </a:ext>
                </a:extLst>
              </a:tr>
            </a:tbl>
          </a:graphicData>
        </a:graphic>
      </p:graphicFrame>
      <p:graphicFrame>
        <p:nvGraphicFramePr>
          <p:cNvPr id="175" name="Table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20205"/>
              </p:ext>
            </p:extLst>
          </p:nvPr>
        </p:nvGraphicFramePr>
        <p:xfrm>
          <a:off x="8274452" y="5823075"/>
          <a:ext cx="1806785" cy="311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604">
                  <a:extLst>
                    <a:ext uri="{9D8B030D-6E8A-4147-A177-3AD203B41FA5}">
                      <a16:colId xmlns:a16="http://schemas.microsoft.com/office/drawing/2014/main" val="4030973096"/>
                    </a:ext>
                  </a:extLst>
                </a:gridCol>
                <a:gridCol w="1454181">
                  <a:extLst>
                    <a:ext uri="{9D8B030D-6E8A-4147-A177-3AD203B41FA5}">
                      <a16:colId xmlns:a16="http://schemas.microsoft.com/office/drawing/2014/main" val="2725634091"/>
                    </a:ext>
                  </a:extLst>
                </a:gridCol>
              </a:tblGrid>
              <a:tr h="311137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Mr.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BENJAMIN KORANG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215924"/>
                  </a:ext>
                </a:extLst>
              </a:tr>
            </a:tbl>
          </a:graphicData>
        </a:graphic>
      </p:graphicFrame>
      <p:pic>
        <p:nvPicPr>
          <p:cNvPr id="266" name="Picture 26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1638" r="212" b="33084"/>
          <a:stretch/>
        </p:blipFill>
        <p:spPr>
          <a:xfrm>
            <a:off x="10092762" y="5132192"/>
            <a:ext cx="475488" cy="471775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7" name="Picture 17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4"/>
          <a:stretch/>
        </p:blipFill>
        <p:spPr>
          <a:xfrm>
            <a:off x="8389399" y="3467408"/>
            <a:ext cx="475488" cy="476135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78" name="Table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43539"/>
              </p:ext>
            </p:extLst>
          </p:nvPr>
        </p:nvGraphicFramePr>
        <p:xfrm>
          <a:off x="8876887" y="3542100"/>
          <a:ext cx="1721723" cy="17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851">
                  <a:extLst>
                    <a:ext uri="{9D8B030D-6E8A-4147-A177-3AD203B41FA5}">
                      <a16:colId xmlns:a16="http://schemas.microsoft.com/office/drawing/2014/main" val="559048347"/>
                    </a:ext>
                  </a:extLst>
                </a:gridCol>
                <a:gridCol w="1315872">
                  <a:extLst>
                    <a:ext uri="{9D8B030D-6E8A-4147-A177-3AD203B41FA5}">
                      <a16:colId xmlns:a16="http://schemas.microsoft.com/office/drawing/2014/main" val="4009552757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SARAH ANNE BASH</a:t>
                      </a:r>
                      <a:endParaRPr lang="en-US" sz="700" b="1" baseline="0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876970"/>
                  </a:ext>
                </a:extLst>
              </a:tr>
            </a:tbl>
          </a:graphicData>
        </a:graphic>
      </p:graphicFrame>
      <p:pic>
        <p:nvPicPr>
          <p:cNvPr id="264" name="Picture 26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" b="28817"/>
          <a:stretch/>
        </p:blipFill>
        <p:spPr>
          <a:xfrm>
            <a:off x="10392030" y="3478076"/>
            <a:ext cx="475488" cy="495170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9" name="Picture 17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803" b="14156"/>
          <a:stretch/>
        </p:blipFill>
        <p:spPr>
          <a:xfrm>
            <a:off x="2393779" y="4627484"/>
            <a:ext cx="475488" cy="492638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80" name="Table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54566"/>
              </p:ext>
            </p:extLst>
          </p:nvPr>
        </p:nvGraphicFramePr>
        <p:xfrm>
          <a:off x="2882174" y="4689419"/>
          <a:ext cx="1659719" cy="17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915">
                  <a:extLst>
                    <a:ext uri="{9D8B030D-6E8A-4147-A177-3AD203B41FA5}">
                      <a16:colId xmlns:a16="http://schemas.microsoft.com/office/drawing/2014/main" val="1955825817"/>
                    </a:ext>
                  </a:extLst>
                </a:gridCol>
                <a:gridCol w="1161804">
                  <a:extLst>
                    <a:ext uri="{9D8B030D-6E8A-4147-A177-3AD203B41FA5}">
                      <a16:colId xmlns:a16="http://schemas.microsoft.com/office/drawing/2014/main" val="2550250435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MELODY TUBALLA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430162"/>
                  </a:ext>
                </a:extLst>
              </a:tr>
            </a:tbl>
          </a:graphicData>
        </a:graphic>
      </p:graphicFrame>
      <p:graphicFrame>
        <p:nvGraphicFramePr>
          <p:cNvPr id="181" name="Table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6917"/>
              </p:ext>
            </p:extLst>
          </p:nvPr>
        </p:nvGraphicFramePr>
        <p:xfrm>
          <a:off x="5028935" y="4683013"/>
          <a:ext cx="1608012" cy="17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038">
                  <a:extLst>
                    <a:ext uri="{9D8B030D-6E8A-4147-A177-3AD203B41FA5}">
                      <a16:colId xmlns:a16="http://schemas.microsoft.com/office/drawing/2014/main" val="2656341545"/>
                    </a:ext>
                  </a:extLst>
                </a:gridCol>
                <a:gridCol w="1108974">
                  <a:extLst>
                    <a:ext uri="{9D8B030D-6E8A-4147-A177-3AD203B41FA5}">
                      <a16:colId xmlns:a16="http://schemas.microsoft.com/office/drawing/2014/main" val="227309954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PHAM THI LAN ANH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47154"/>
                  </a:ext>
                </a:extLst>
              </a:tr>
            </a:tbl>
          </a:graphicData>
        </a:graphic>
      </p:graphicFrame>
      <p:graphicFrame>
        <p:nvGraphicFramePr>
          <p:cNvPr id="183" name="Table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88171"/>
              </p:ext>
            </p:extLst>
          </p:nvPr>
        </p:nvGraphicFramePr>
        <p:xfrm>
          <a:off x="3236467" y="2599426"/>
          <a:ext cx="2005765" cy="20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775">
                  <a:extLst>
                    <a:ext uri="{9D8B030D-6E8A-4147-A177-3AD203B41FA5}">
                      <a16:colId xmlns:a16="http://schemas.microsoft.com/office/drawing/2014/main" val="4289788785"/>
                    </a:ext>
                  </a:extLst>
                </a:gridCol>
                <a:gridCol w="1548990">
                  <a:extLst>
                    <a:ext uri="{9D8B030D-6E8A-4147-A177-3AD203B41FA5}">
                      <a16:colId xmlns:a16="http://schemas.microsoft.com/office/drawing/2014/main" val="1100780077"/>
                    </a:ext>
                  </a:extLst>
                </a:gridCol>
              </a:tblGrid>
              <a:tr h="205135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ROBYN ALEXANDRA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BEER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553928"/>
                  </a:ext>
                </a:extLst>
              </a:tr>
            </a:tbl>
          </a:graphicData>
        </a:graphic>
      </p:graphicFrame>
      <p:pic>
        <p:nvPicPr>
          <p:cNvPr id="216" name="Picture 21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7245" r="4911" b="29476"/>
          <a:stretch/>
        </p:blipFill>
        <p:spPr>
          <a:xfrm>
            <a:off x="5047533" y="2798096"/>
            <a:ext cx="475488" cy="507117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84" name="Table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34316"/>
              </p:ext>
            </p:extLst>
          </p:nvPr>
        </p:nvGraphicFramePr>
        <p:xfrm>
          <a:off x="3345538" y="3376973"/>
          <a:ext cx="1723286" cy="20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5">
                  <a:extLst>
                    <a:ext uri="{9D8B030D-6E8A-4147-A177-3AD203B41FA5}">
                      <a16:colId xmlns:a16="http://schemas.microsoft.com/office/drawing/2014/main" val="4289788785"/>
                    </a:ext>
                  </a:extLst>
                </a:gridCol>
                <a:gridCol w="1330841">
                  <a:extLst>
                    <a:ext uri="{9D8B030D-6E8A-4147-A177-3AD203B41FA5}">
                      <a16:colId xmlns:a16="http://schemas.microsoft.com/office/drawing/2014/main" val="1100780077"/>
                    </a:ext>
                  </a:extLst>
                </a:gridCol>
              </a:tblGrid>
              <a:tr h="205135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Mr. Mr. NEIL MARTIN HINEY</a:t>
                      </a:r>
                      <a:endParaRPr lang="en-US" sz="700" b="1" baseline="0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553928"/>
                  </a:ext>
                </a:extLst>
              </a:tr>
            </a:tbl>
          </a:graphicData>
        </a:graphic>
      </p:graphicFrame>
      <p:graphicFrame>
        <p:nvGraphicFramePr>
          <p:cNvPr id="185" name="Table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96200"/>
              </p:ext>
            </p:extLst>
          </p:nvPr>
        </p:nvGraphicFramePr>
        <p:xfrm>
          <a:off x="2030569" y="5302970"/>
          <a:ext cx="1723286" cy="20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5">
                  <a:extLst>
                    <a:ext uri="{9D8B030D-6E8A-4147-A177-3AD203B41FA5}">
                      <a16:colId xmlns:a16="http://schemas.microsoft.com/office/drawing/2014/main" val="4289788785"/>
                    </a:ext>
                  </a:extLst>
                </a:gridCol>
                <a:gridCol w="1330841">
                  <a:extLst>
                    <a:ext uri="{9D8B030D-6E8A-4147-A177-3AD203B41FA5}">
                      <a16:colId xmlns:a16="http://schemas.microsoft.com/office/drawing/2014/main" val="1100780077"/>
                    </a:ext>
                  </a:extLst>
                </a:gridCol>
              </a:tblGrid>
              <a:tr h="205135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Mr. NEIL MARTIN HINEY</a:t>
                      </a:r>
                      <a:endParaRPr lang="en-US" sz="700" b="1" baseline="0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553928"/>
                  </a:ext>
                </a:extLst>
              </a:tr>
            </a:tbl>
          </a:graphicData>
        </a:graphic>
      </p:graphicFrame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4"/>
          <a:stretch/>
        </p:blipFill>
        <p:spPr>
          <a:xfrm>
            <a:off x="3777923" y="5248478"/>
            <a:ext cx="517019" cy="505522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50" y="1814979"/>
            <a:ext cx="475488" cy="468679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29" y="3333019"/>
            <a:ext cx="475488" cy="487045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47" y="4642504"/>
            <a:ext cx="475488" cy="445820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5" y="1816660"/>
            <a:ext cx="475488" cy="467353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05" y="2559535"/>
            <a:ext cx="475488" cy="467353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4" y="3964748"/>
            <a:ext cx="475488" cy="469392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03" y="2307077"/>
            <a:ext cx="475488" cy="477696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92" name="Table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58104"/>
              </p:ext>
            </p:extLst>
          </p:nvPr>
        </p:nvGraphicFramePr>
        <p:xfrm>
          <a:off x="5533577" y="2377970"/>
          <a:ext cx="1447685" cy="173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762">
                  <a:extLst>
                    <a:ext uri="{9D8B030D-6E8A-4147-A177-3AD203B41FA5}">
                      <a16:colId xmlns:a16="http://schemas.microsoft.com/office/drawing/2014/main" val="1211259110"/>
                    </a:ext>
                  </a:extLst>
                </a:gridCol>
                <a:gridCol w="1095923">
                  <a:extLst>
                    <a:ext uri="{9D8B030D-6E8A-4147-A177-3AD203B41FA5}">
                      <a16:colId xmlns:a16="http://schemas.microsoft.com/office/drawing/2014/main" val="3560625342"/>
                    </a:ext>
                  </a:extLst>
                </a:gridCol>
              </a:tblGrid>
              <a:tr h="115367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LE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BICH NGOC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051712"/>
                  </a:ext>
                </a:extLst>
              </a:tr>
            </a:tbl>
          </a:graphicData>
        </a:graphic>
      </p:graphicFrame>
      <p:pic>
        <p:nvPicPr>
          <p:cNvPr id="231" name="Picture 230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F3EFA8D0-554D-4F35-B9B1-BDCEE6E13F3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36" y="3258273"/>
            <a:ext cx="567631" cy="548902"/>
          </a:xfrm>
          <a:prstGeom prst="ellipse">
            <a:avLst/>
          </a:prstGeom>
        </p:spPr>
      </p:pic>
      <p:pic>
        <p:nvPicPr>
          <p:cNvPr id="193" name="Picture 192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01EDECFF-019C-4925-AF80-EDDA7D9F36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78" y="5228249"/>
            <a:ext cx="567631" cy="548902"/>
          </a:xfrm>
          <a:prstGeom prst="ellipse">
            <a:avLst/>
          </a:prstGeom>
        </p:spPr>
      </p:pic>
      <p:pic>
        <p:nvPicPr>
          <p:cNvPr id="233" name="Picture 232" descr="A picture containing person, necktie, wall, person&#10;&#10;Description automatically generated">
            <a:extLst>
              <a:ext uri="{FF2B5EF4-FFF2-40B4-BE49-F238E27FC236}">
                <a16:creationId xmlns:a16="http://schemas.microsoft.com/office/drawing/2014/main" id="{F676DE58-B0A3-4F53-BE0E-77883666655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37" y="5807734"/>
            <a:ext cx="513760" cy="5390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602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-2156971" y="-2059367"/>
            <a:ext cx="9567422" cy="10578405"/>
            <a:chOff x="-2105819" y="-3968096"/>
            <a:chExt cx="13123085" cy="14064596"/>
          </a:xfrm>
        </p:grpSpPr>
        <p:sp>
          <p:nvSpPr>
            <p:cNvPr id="113" name="Oval 112"/>
            <p:cNvSpPr/>
            <p:nvPr/>
          </p:nvSpPr>
          <p:spPr>
            <a:xfrm>
              <a:off x="-2105819" y="-3968096"/>
              <a:ext cx="13123085" cy="14064596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  <p:sp>
          <p:nvSpPr>
            <p:cNvPr id="114" name="Oval 113"/>
            <p:cNvSpPr/>
            <p:nvPr/>
          </p:nvSpPr>
          <p:spPr>
            <a:xfrm>
              <a:off x="-2105819" y="-3924300"/>
              <a:ext cx="13030200" cy="13965049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1813097" y="1308444"/>
            <a:ext cx="4010679" cy="4298424"/>
            <a:chOff x="-1938274" y="495300"/>
            <a:chExt cx="5331562" cy="5715000"/>
          </a:xfrm>
        </p:grpSpPr>
        <p:sp>
          <p:nvSpPr>
            <p:cNvPr id="9" name="Oval 8"/>
            <p:cNvSpPr/>
            <p:nvPr/>
          </p:nvSpPr>
          <p:spPr>
            <a:xfrm>
              <a:off x="-1938274" y="495300"/>
              <a:ext cx="5331562" cy="571500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  <p:sp>
          <p:nvSpPr>
            <p:cNvPr id="10" name="Oval 9"/>
            <p:cNvSpPr/>
            <p:nvPr/>
          </p:nvSpPr>
          <p:spPr>
            <a:xfrm>
              <a:off x="-1884125" y="553343"/>
              <a:ext cx="5223264" cy="559891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17916" y="3191954"/>
            <a:ext cx="972528" cy="554579"/>
            <a:chOff x="2895600" y="2269969"/>
            <a:chExt cx="1292822" cy="737345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0" y="2269969"/>
              <a:ext cx="687875" cy="737345"/>
              <a:chOff x="2895600" y="2269969"/>
              <a:chExt cx="687875" cy="7373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95600" y="226996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9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23555" y="229569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9"/>
              </a:p>
            </p:txBody>
          </p:sp>
        </p:grpSp>
        <p:cxnSp>
          <p:nvCxnSpPr>
            <p:cNvPr id="53" name="Straight Connector 52"/>
            <p:cNvCxnSpPr>
              <a:stCxn id="30" idx="6"/>
            </p:cNvCxnSpPr>
            <p:nvPr/>
          </p:nvCxnSpPr>
          <p:spPr>
            <a:xfrm flipV="1">
              <a:off x="3583475" y="2638641"/>
              <a:ext cx="604947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-315945" y="2552812"/>
            <a:ext cx="1644560" cy="1762548"/>
            <a:chOff x="-470492" y="2149758"/>
            <a:chExt cx="2186182" cy="2343408"/>
          </a:xfrm>
        </p:grpSpPr>
        <p:sp>
          <p:nvSpPr>
            <p:cNvPr id="6" name="Oval 5"/>
            <p:cNvSpPr/>
            <p:nvPr/>
          </p:nvSpPr>
          <p:spPr>
            <a:xfrm>
              <a:off x="-470492" y="2149758"/>
              <a:ext cx="2186182" cy="23434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  <p:sp>
          <p:nvSpPr>
            <p:cNvPr id="5" name="Oval 4"/>
            <p:cNvSpPr/>
            <p:nvPr/>
          </p:nvSpPr>
          <p:spPr>
            <a:xfrm>
              <a:off x="-448289" y="2173558"/>
              <a:ext cx="2141775" cy="22958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79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-221521" y="2645293"/>
            <a:ext cx="1471983" cy="1577590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767" tIns="34384" rIns="68767" bIns="34384"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</a:p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</a:p>
          <a:p>
            <a:pPr algn="ctr"/>
            <a:r>
              <a:rPr lang="en-SG" sz="1300" b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91791" y="1530030"/>
            <a:ext cx="972528" cy="554579"/>
            <a:chOff x="1066801" y="218790"/>
            <a:chExt cx="1292822" cy="737345"/>
          </a:xfrm>
        </p:grpSpPr>
        <p:grpSp>
          <p:nvGrpSpPr>
            <p:cNvPr id="19" name="Group 18"/>
            <p:cNvGrpSpPr/>
            <p:nvPr/>
          </p:nvGrpSpPr>
          <p:grpSpPr>
            <a:xfrm>
              <a:off x="1066801" y="218790"/>
              <a:ext cx="1292822" cy="737345"/>
              <a:chOff x="1066801" y="218790"/>
              <a:chExt cx="1292822" cy="73734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066801" y="218790"/>
                <a:ext cx="687875" cy="737345"/>
                <a:chOff x="1066801" y="218790"/>
                <a:chExt cx="687875" cy="737345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066801" y="218790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094756" y="244511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6" b="1" dirty="0"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46" name="Straight Connector 45"/>
              <p:cNvCxnSpPr>
                <a:stCxn id="12" idx="6"/>
              </p:cNvCxnSpPr>
              <p:nvPr/>
            </p:nvCxnSpPr>
            <p:spPr>
              <a:xfrm>
                <a:off x="1754676" y="587463"/>
                <a:ext cx="604947" cy="0"/>
              </a:xfrm>
              <a:prstGeom prst="line">
                <a:avLst/>
              </a:prstGeom>
              <a:ln w="9525"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1122547" y="439990"/>
              <a:ext cx="584303" cy="265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82834" y="2188197"/>
            <a:ext cx="972527" cy="554579"/>
            <a:chOff x="2363778" y="1166764"/>
            <a:chExt cx="1292821" cy="737345"/>
          </a:xfrm>
        </p:grpSpPr>
        <p:grpSp>
          <p:nvGrpSpPr>
            <p:cNvPr id="22" name="Group 21"/>
            <p:cNvGrpSpPr/>
            <p:nvPr/>
          </p:nvGrpSpPr>
          <p:grpSpPr>
            <a:xfrm>
              <a:off x="2363778" y="1166764"/>
              <a:ext cx="1292821" cy="737345"/>
              <a:chOff x="2363778" y="1166764"/>
              <a:chExt cx="1292821" cy="73734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363778" y="1166764"/>
                <a:ext cx="687875" cy="737345"/>
                <a:chOff x="2363778" y="1166764"/>
                <a:chExt cx="687875" cy="737345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2363778" y="1166764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91733" y="1192485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</p:grpSp>
          <p:cxnSp>
            <p:nvCxnSpPr>
              <p:cNvPr id="50" name="Straight Connector 49"/>
              <p:cNvCxnSpPr>
                <a:stCxn id="27" idx="6"/>
              </p:cNvCxnSpPr>
              <p:nvPr/>
            </p:nvCxnSpPr>
            <p:spPr>
              <a:xfrm>
                <a:off x="3051652" y="1535437"/>
                <a:ext cx="604947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2505418" y="1399802"/>
              <a:ext cx="403173" cy="265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</a:p>
          </p:txBody>
        </p:sp>
      </p:grp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2046950" y="3379833"/>
            <a:ext cx="283148" cy="177161"/>
          </a:xfrm>
          <a:prstGeom prst="rect">
            <a:avLst/>
          </a:prstGeom>
          <a:noFill/>
        </p:spPr>
        <p:txBody>
          <a:bodyPr wrap="none" lIns="68767" tIns="34384" rIns="68767" bIns="34384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39905" y="4899289"/>
            <a:ext cx="972528" cy="554579"/>
            <a:chOff x="2362202" y="4787159"/>
            <a:chExt cx="1292821" cy="737345"/>
          </a:xfrm>
        </p:grpSpPr>
        <p:grpSp>
          <p:nvGrpSpPr>
            <p:cNvPr id="16" name="Group 15"/>
            <p:cNvGrpSpPr/>
            <p:nvPr/>
          </p:nvGrpSpPr>
          <p:grpSpPr>
            <a:xfrm>
              <a:off x="2362202" y="4787159"/>
              <a:ext cx="1292821" cy="737345"/>
              <a:chOff x="2362202" y="4787159"/>
              <a:chExt cx="1292821" cy="73734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362202" y="4787159"/>
                <a:ext cx="687875" cy="737345"/>
                <a:chOff x="2362202" y="4787159"/>
                <a:chExt cx="687875" cy="737345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2362202" y="4787159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90157" y="4812880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</p:grpSp>
          <p:cxnSp>
            <p:nvCxnSpPr>
              <p:cNvPr id="55" name="Straight Connector 54"/>
              <p:cNvCxnSpPr>
                <a:stCxn id="33" idx="6"/>
              </p:cNvCxnSpPr>
              <p:nvPr/>
            </p:nvCxnSpPr>
            <p:spPr>
              <a:xfrm flipV="1">
                <a:off x="3050076" y="5155831"/>
                <a:ext cx="604947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495838" y="4990843"/>
              <a:ext cx="430877" cy="429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EFL</a:t>
              </a:r>
            </a:p>
            <a:p>
              <a:pPr algn="ctr"/>
              <a:endPara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9034" y="4106971"/>
            <a:ext cx="977081" cy="554579"/>
            <a:chOff x="2889546" y="3535801"/>
            <a:chExt cx="1298874" cy="737345"/>
          </a:xfrm>
        </p:grpSpPr>
        <p:grpSp>
          <p:nvGrpSpPr>
            <p:cNvPr id="8" name="Group 7"/>
            <p:cNvGrpSpPr/>
            <p:nvPr/>
          </p:nvGrpSpPr>
          <p:grpSpPr>
            <a:xfrm>
              <a:off x="2895600" y="3535801"/>
              <a:ext cx="1292820" cy="737345"/>
              <a:chOff x="2895600" y="3535801"/>
              <a:chExt cx="1292820" cy="73734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895600" y="3535801"/>
                <a:ext cx="687875" cy="737345"/>
                <a:chOff x="2895600" y="3535801"/>
                <a:chExt cx="687875" cy="737345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895600" y="3535801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923555" y="3561522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9"/>
                </a:p>
              </p:txBody>
            </p:sp>
          </p:grpSp>
          <p:cxnSp>
            <p:nvCxnSpPr>
              <p:cNvPr id="57" name="Straight Connector 56"/>
              <p:cNvCxnSpPr>
                <a:stCxn id="36" idx="6"/>
              </p:cNvCxnSpPr>
              <p:nvPr/>
            </p:nvCxnSpPr>
            <p:spPr>
              <a:xfrm flipV="1">
                <a:off x="3583474" y="3904473"/>
                <a:ext cx="604946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889546" y="3750818"/>
              <a:ext cx="707898" cy="265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Chinese</a:t>
              </a:r>
            </a:p>
          </p:txBody>
        </p:sp>
      </p:grpSp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3368" r="6323" b="32081"/>
          <a:stretch/>
        </p:blipFill>
        <p:spPr>
          <a:xfrm>
            <a:off x="2164319" y="1570999"/>
            <a:ext cx="475488" cy="483133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8653" r="7144" b="26944"/>
          <a:stretch/>
        </p:blipFill>
        <p:spPr>
          <a:xfrm>
            <a:off x="2676115" y="2216820"/>
            <a:ext cx="475488" cy="506382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t="6421" r="5811" b="32450"/>
          <a:stretch/>
        </p:blipFill>
        <p:spPr>
          <a:xfrm>
            <a:off x="2695890" y="4139126"/>
            <a:ext cx="475488" cy="491531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" b="33606"/>
          <a:stretch/>
        </p:blipFill>
        <p:spPr>
          <a:xfrm>
            <a:off x="4461840" y="4945181"/>
            <a:ext cx="475488" cy="480843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9" name="Table 5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01413747"/>
              </p:ext>
            </p:extLst>
          </p:nvPr>
        </p:nvGraphicFramePr>
        <p:xfrm>
          <a:off x="2655361" y="1636827"/>
          <a:ext cx="1859377" cy="358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399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Mr. RICARDO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BESANA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3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 dirty="0">
                          <a:solidFill>
                            <a:srgbClr val="E7700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700" b="1" kern="1200" dirty="0">
                          <a:solidFill>
                            <a:srgbClr val="E7700F"/>
                          </a:solidFill>
                          <a:latin typeface="+mn-lt"/>
                          <a:ea typeface="+mn-ea"/>
                          <a:cs typeface="+mn-cs"/>
                        </a:rPr>
                        <a:t>Classes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5889742"/>
              </p:ext>
            </p:extLst>
          </p:nvPr>
        </p:nvGraphicFramePr>
        <p:xfrm>
          <a:off x="3180290" y="2290064"/>
          <a:ext cx="2704144" cy="34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399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Mr.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WILLIAM MODESTO SANTOS MASANGKAY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3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 dirty="0">
                          <a:solidFill>
                            <a:srgbClr val="E7700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Classes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1665788"/>
              </p:ext>
            </p:extLst>
          </p:nvPr>
        </p:nvGraphicFramePr>
        <p:xfrm>
          <a:off x="3191153" y="4200644"/>
          <a:ext cx="1859377" cy="34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399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NGUYEN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THI NHUNG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3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 dirty="0">
                          <a:solidFill>
                            <a:srgbClr val="E7700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Classes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93951463"/>
              </p:ext>
            </p:extLst>
          </p:nvPr>
        </p:nvGraphicFramePr>
        <p:xfrm>
          <a:off x="2592881" y="5007916"/>
          <a:ext cx="1868959" cy="34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399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MICHELLE TRUMATA GRAVA</a:t>
                      </a: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3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 dirty="0">
                          <a:solidFill>
                            <a:srgbClr val="E7700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Classes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0830901"/>
              </p:ext>
            </p:extLst>
          </p:nvPr>
        </p:nvGraphicFramePr>
        <p:xfrm>
          <a:off x="4946910" y="5004782"/>
          <a:ext cx="2011581" cy="34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399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 SUSANA ESTILLER ZULUETA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3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 dirty="0">
                          <a:solidFill>
                            <a:srgbClr val="E7700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Classes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60" r="148" b="31057"/>
          <a:stretch/>
        </p:blipFill>
        <p:spPr>
          <a:xfrm>
            <a:off x="2112434" y="4972388"/>
            <a:ext cx="486512" cy="453636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72" y="3218395"/>
            <a:ext cx="454808" cy="483133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2" name="Table 6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19599584"/>
              </p:ext>
            </p:extLst>
          </p:nvPr>
        </p:nvGraphicFramePr>
        <p:xfrm>
          <a:off x="3343274" y="3284223"/>
          <a:ext cx="2214564" cy="358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399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RAQUEL BIGTAS CARINGAL</a:t>
                      </a: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3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 dirty="0">
                          <a:solidFill>
                            <a:srgbClr val="E7700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700" b="1" kern="1200" dirty="0">
                          <a:solidFill>
                            <a:srgbClr val="E7700F"/>
                          </a:solidFill>
                          <a:latin typeface="+mn-lt"/>
                          <a:ea typeface="+mn-ea"/>
                          <a:cs typeface="+mn-cs"/>
                        </a:rPr>
                        <a:t>Classes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84909959"/>
              </p:ext>
            </p:extLst>
          </p:nvPr>
        </p:nvGraphicFramePr>
        <p:xfrm>
          <a:off x="5494756" y="4201694"/>
          <a:ext cx="1723626" cy="34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399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DD5E00"/>
                          </a:solidFill>
                        </a:rPr>
                        <a:t>Ms. NGUYEN</a:t>
                      </a:r>
                      <a:r>
                        <a:rPr lang="en-US" sz="700" b="1" baseline="0" dirty="0">
                          <a:solidFill>
                            <a:srgbClr val="DD5E00"/>
                          </a:solidFill>
                        </a:rPr>
                        <a:t> THANH HA</a:t>
                      </a:r>
                      <a:endParaRPr lang="en-US" sz="700" b="1" dirty="0">
                        <a:solidFill>
                          <a:srgbClr val="DD5E00"/>
                        </a:solidFill>
                      </a:endParaRPr>
                    </a:p>
                  </a:txBody>
                  <a:tcPr marL="46892" marR="46892" marT="34388" marB="343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3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 dirty="0">
                          <a:solidFill>
                            <a:srgbClr val="E7700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Classes</a:t>
                      </a:r>
                    </a:p>
                  </a:txBody>
                  <a:tcPr marL="46892" marR="46892" marT="34388" marB="3438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94" y="4158328"/>
            <a:ext cx="475488" cy="442438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8848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303</Words>
  <Application>Microsoft Office PowerPoint</Application>
  <PresentationFormat>Widescreen</PresentationFormat>
  <Paragraphs>130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Trung Hieu</dc:creator>
  <cp:lastModifiedBy>cptstudent07 For ICT Lab room</cp:lastModifiedBy>
  <cp:revision>136</cp:revision>
  <dcterms:created xsi:type="dcterms:W3CDTF">2020-08-24T03:40:18Z</dcterms:created>
  <dcterms:modified xsi:type="dcterms:W3CDTF">2022-02-10T03:40:53Z</dcterms:modified>
</cp:coreProperties>
</file>